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희경 권" userId="3154e705bd22c136" providerId="LiveId" clId="{AA5428D7-5058-441C-8C39-5A626D2E5DC0}"/>
    <pc:docChg chg="modSld">
      <pc:chgData name="희경 권" userId="3154e705bd22c136" providerId="LiveId" clId="{AA5428D7-5058-441C-8C39-5A626D2E5DC0}" dt="2025-12-30T03:38:00.687" v="1141" actId="115"/>
      <pc:docMkLst>
        <pc:docMk/>
      </pc:docMkLst>
      <pc:sldChg chg="modSp mod">
        <pc:chgData name="희경 권" userId="3154e705bd22c136" providerId="LiveId" clId="{AA5428D7-5058-441C-8C39-5A626D2E5DC0}" dt="2025-12-30T03:34:06.836" v="1" actId="20577"/>
        <pc:sldMkLst>
          <pc:docMk/>
          <pc:sldMk cId="1550817953" sldId="256"/>
        </pc:sldMkLst>
        <pc:spChg chg="mod">
          <ac:chgData name="희경 권" userId="3154e705bd22c136" providerId="LiveId" clId="{AA5428D7-5058-441C-8C39-5A626D2E5DC0}" dt="2025-12-30T03:34:06.836" v="1" actId="20577"/>
          <ac:spMkLst>
            <pc:docMk/>
            <pc:sldMk cId="1550817953" sldId="256"/>
            <ac:spMk id="4" creationId="{7ED24105-427A-1D07-649E-A80D74D6BD40}"/>
          </ac:spMkLst>
        </pc:spChg>
      </pc:sldChg>
      <pc:sldChg chg="modSp mod">
        <pc:chgData name="희경 권" userId="3154e705bd22c136" providerId="LiveId" clId="{AA5428D7-5058-441C-8C39-5A626D2E5DC0}" dt="2025-12-30T03:38:00.687" v="1141" actId="115"/>
        <pc:sldMkLst>
          <pc:docMk/>
          <pc:sldMk cId="1022952500" sldId="258"/>
        </pc:sldMkLst>
        <pc:graphicFrameChg chg="modGraphic">
          <ac:chgData name="희경 권" userId="3154e705bd22c136" providerId="LiveId" clId="{AA5428D7-5058-441C-8C39-5A626D2E5DC0}" dt="2025-12-30T03:38:00.687" v="1141" actId="115"/>
          <ac:graphicFrameMkLst>
            <pc:docMk/>
            <pc:sldMk cId="1022952500" sldId="258"/>
            <ac:graphicFrameMk id="5" creationId="{4B0BA958-7272-E06C-AAE0-295B12CB7CAC}"/>
          </ac:graphicFrameMkLst>
        </pc:graphicFrameChg>
      </pc:sldChg>
      <pc:sldChg chg="modSp mod">
        <pc:chgData name="희경 권" userId="3154e705bd22c136" providerId="LiveId" clId="{AA5428D7-5058-441C-8C39-5A626D2E5DC0}" dt="2025-12-30T03:34:02.636" v="0" actId="20577"/>
        <pc:sldMkLst>
          <pc:docMk/>
          <pc:sldMk cId="1995745080" sldId="259"/>
        </pc:sldMkLst>
        <pc:spChg chg="mod">
          <ac:chgData name="희경 권" userId="3154e705bd22c136" providerId="LiveId" clId="{AA5428D7-5058-441C-8C39-5A626D2E5DC0}" dt="2025-12-30T03:34:02.636" v="0" actId="20577"/>
          <ac:spMkLst>
            <pc:docMk/>
            <pc:sldMk cId="1995745080" sldId="259"/>
            <ac:spMk id="4" creationId="{9CEFCCED-D56B-E7B9-8DA5-915073608C7E}"/>
          </ac:spMkLst>
        </pc:spChg>
      </pc:sldChg>
      <pc:sldChg chg="modSp mod">
        <pc:chgData name="희경 권" userId="3154e705bd22c136" providerId="LiveId" clId="{AA5428D7-5058-441C-8C39-5A626D2E5DC0}" dt="2025-12-30T03:37:36.578" v="1140" actId="20577"/>
        <pc:sldMkLst>
          <pc:docMk/>
          <pc:sldMk cId="2229832650" sldId="260"/>
        </pc:sldMkLst>
        <pc:spChg chg="mod">
          <ac:chgData name="희경 권" userId="3154e705bd22c136" providerId="LiveId" clId="{AA5428D7-5058-441C-8C39-5A626D2E5DC0}" dt="2025-12-30T03:37:36.578" v="1140" actId="20577"/>
          <ac:spMkLst>
            <pc:docMk/>
            <pc:sldMk cId="2229832650" sldId="260"/>
            <ac:spMk id="4" creationId="{9CEFCCED-D56B-E7B9-8DA5-915073608C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27EC06-E57B-28A0-7B56-84BF8CB62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66BC4E-0559-C7E1-7846-4F9AECE5C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DB0F48-17A4-1499-F019-6DBAE19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458630-E58C-FAB1-1D04-A8F6CC88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74DAB3-705D-4B52-F564-EB28BF1E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0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6BA71-B3DB-45FE-F44B-C7A99C0A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08D8DE8-0F40-4639-E650-3CF7A796A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562AFB-4CDE-E340-EB91-B89A42A23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99F519-11E6-A3FA-3656-0995028E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C5699F-AC1E-7DA3-1D1C-1D114FF2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64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49A81E2-7BD1-7735-5AF2-213B8C293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0822C06-1E0F-A728-A859-7353A7DAF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B27005-3353-59BA-038D-93C01B9C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CAD7B4-FB97-80C9-FBAE-F5ABCABF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C9AE73-893B-32BC-2DBD-8266EEBF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65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EFDC7E-73D8-E689-92C3-E0CF4083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5E8301-4F72-5432-7EB5-2771108B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1DF7C9-4388-D220-93F4-75017FF1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6FE873-8FC0-C7E7-0799-E57309E5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ADAFBD-7A18-0B7B-D167-F4741578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76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FE95A-6D9F-EAA2-AE30-49CA2129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C0524D-3C34-0FDF-3B96-13C80F2C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7FED30-CED6-D5A2-137E-8499CEAB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B7B445-A80E-70D0-7A04-F33EC98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C31444-4676-2372-FF57-AB03D273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32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7EE0AD-8757-ACE1-633A-F525C539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4D440E-7D90-7F20-9E1F-957F26F07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7DFCF8-BEA6-FE2F-3D08-473BDB6EA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DC0476-571A-5D5D-842B-9E43F8F5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4CE4E6-BA81-F376-D120-335A90E0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56D21CE-CCF4-5E53-B378-ED27E7B5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38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72B295-C1F9-53BF-46F0-FD1674C9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DCC3164-99B8-D910-9182-3B8C3B2C1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371C17-0D11-BBA9-10BE-01AE75A85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CA2B0D-37E9-A5D8-8A2D-495A3A619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C8FE05-3684-8A2A-6B50-1516D5E58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5FC789-CF1E-0B6D-85F9-CD980F34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6771CC1-6C86-19CA-5EB8-0AF93779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65B9A56-C749-73ED-978B-45D4E27D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0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0AECD7-D9DE-986F-4C43-5F52C9F7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B132F21-3955-E44C-DC07-0D30177D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BF0F1F9-DC2F-3E03-60F6-CE346852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B6991-6AEC-A90D-DA3F-BBEFD12A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20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EEE7BC-D8C6-5E69-F03F-9DA042E1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4DFF78F-E2E9-AB86-AE70-7122507D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DEB600-A274-2C84-B2C4-0D865930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10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036AC9-BC04-5A41-0499-FC9E4499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936E36-A6E0-0CB9-7881-8CED75FF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5ABADF-6CF4-C88E-C179-D04ADCAC9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05E45F-9FAA-031F-414C-C5DFC378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2EC4E5-8C4D-1735-AF01-5A945928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434B3B-F997-CB97-E328-BFD2A5EC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96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D6870-9432-B372-6C2B-F9C81E2F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8BDFA2-F5EB-D7F8-CA55-6270CEA78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FEDDD2-44D3-B8AC-13C9-357FB13C9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0A16423-67F6-E4F4-05EE-66FDDB38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C3BB3F-4080-7958-8340-CD3657F9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5B8BF87-F1D3-F3DD-D22F-55B82840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50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507BC6D-6229-BE24-C9AA-4F0075EF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D33253-B645-5AD6-09AC-0D5D46D8A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561622-F9BD-9942-769F-90113568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8734-66B4-4E90-87F3-4454EA263A2A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A842FE-BA6A-8BF6-CBA1-A40FA1FFC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17AD3D-1F93-DD5C-6E4A-CD324851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calartwork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raphiclab.k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A7FC64D-CD71-8E63-F9EA-6CD38073EDF6}"/>
              </a:ext>
            </a:extLst>
          </p:cNvPr>
          <p:cNvSpPr/>
          <p:nvPr/>
        </p:nvSpPr>
        <p:spPr>
          <a:xfrm>
            <a:off x="2431627" y="1280160"/>
            <a:ext cx="7613226" cy="4463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DC4A180-B289-0247-4320-96258665ACC7}"/>
              </a:ext>
            </a:extLst>
          </p:cNvPr>
          <p:cNvSpPr/>
          <p:nvPr/>
        </p:nvSpPr>
        <p:spPr>
          <a:xfrm>
            <a:off x="935421" y="1776248"/>
            <a:ext cx="10436772" cy="3594538"/>
          </a:xfrm>
          <a:prstGeom prst="rect">
            <a:avLst/>
          </a:prstGeom>
          <a:noFill/>
          <a:ln>
            <a:noFill/>
          </a:ln>
          <a:effectLst>
            <a:outerShdw blurRad="215900" dist="38100" dir="6000000" sx="84000" sy="84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ED24105-427A-1D07-649E-A80D74D6BD40}"/>
              </a:ext>
            </a:extLst>
          </p:cNvPr>
          <p:cNvSpPr txBox="1">
            <a:spLocks/>
          </p:cNvSpPr>
          <p:nvPr/>
        </p:nvSpPr>
        <p:spPr>
          <a:xfrm>
            <a:off x="1237082" y="2791631"/>
            <a:ext cx="9885785" cy="2448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b="1" spc="-150" dirty="0"/>
              <a:t>본 작업 견적 요청서는</a:t>
            </a:r>
            <a:r>
              <a:rPr lang="en-US" altLang="ko-KR" sz="1600" b="1" spc="-150" dirty="0"/>
              <a:t>, </a:t>
            </a:r>
            <a:r>
              <a:rPr lang="ko-KR" altLang="en-US" sz="1600" b="1" spc="-150" dirty="0"/>
              <a:t>작업 의뢰 이전 사전 견적 비용 책정을 위한  양식입니다</a:t>
            </a:r>
            <a:r>
              <a:rPr lang="en-US" altLang="ko-KR" sz="1600" b="1" spc="-15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b="1" spc="-150" dirty="0"/>
              <a:t>필요하신 이미지에 대한 사항을 기입해 주시면</a:t>
            </a:r>
            <a:r>
              <a:rPr lang="en-US" altLang="ko-KR" sz="1600" b="1" spc="-150" dirty="0"/>
              <a:t>, </a:t>
            </a:r>
            <a:r>
              <a:rPr lang="ko-KR" altLang="en-US" sz="1600" b="1" spc="-150" dirty="0"/>
              <a:t>견적 비용을 알려드립니다</a:t>
            </a:r>
            <a:r>
              <a:rPr lang="en-US" altLang="ko-KR" sz="1600" b="1" spc="-15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b="1" spc="-150" dirty="0"/>
              <a:t>작업 비용 검토 후</a:t>
            </a:r>
            <a:r>
              <a:rPr lang="en-US" altLang="ko-KR" sz="1600" b="1" spc="-150" dirty="0"/>
              <a:t>, </a:t>
            </a:r>
            <a:r>
              <a:rPr lang="ko-KR" altLang="en-US" sz="1600" b="1" spc="-150" dirty="0"/>
              <a:t>의뢰 여부를 결정하실 수 있습니다</a:t>
            </a:r>
            <a:r>
              <a:rPr lang="en-US" altLang="ko-KR" sz="1600" b="1" spc="-15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600" b="1" spc="-150" dirty="0"/>
          </a:p>
          <a:p>
            <a:pPr>
              <a:lnSpc>
                <a:spcPct val="150000"/>
              </a:lnSpc>
            </a:pPr>
            <a:r>
              <a:rPr lang="ko-KR" altLang="en-US" sz="1600" spc="-150" dirty="0"/>
              <a:t>의뢰 시에는 구체적인 설명을 기입하는 작업 의뢰서 작성을 요청 드리고 있습니다</a:t>
            </a:r>
            <a:r>
              <a:rPr lang="en-US" altLang="ko-KR" sz="1600" spc="-150" dirty="0"/>
              <a:t>. ^^ </a:t>
            </a:r>
          </a:p>
          <a:p>
            <a:pPr>
              <a:lnSpc>
                <a:spcPct val="150000"/>
              </a:lnSpc>
            </a:pPr>
            <a:r>
              <a:rPr lang="ko-KR" altLang="en-US" sz="1600" spc="-150" dirty="0"/>
              <a:t>감사합니다</a:t>
            </a:r>
            <a:r>
              <a:rPr lang="en-US" altLang="ko-KR" sz="1600" spc="-15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600" b="1" spc="-150" dirty="0"/>
          </a:p>
          <a:p>
            <a:pPr>
              <a:lnSpc>
                <a:spcPct val="150000"/>
              </a:lnSpc>
            </a:pPr>
            <a:r>
              <a:rPr lang="ko-KR" altLang="en-US" sz="1600" spc="-150" dirty="0" err="1"/>
              <a:t>그래픽랩</a:t>
            </a:r>
            <a:r>
              <a:rPr lang="ko-KR" altLang="en-US" sz="1600" spc="-150" dirty="0"/>
              <a:t> 드림 </a:t>
            </a:r>
            <a:endParaRPr lang="en-US" altLang="ko-KR" sz="1600" spc="-150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138875BC-A405-4381-905F-077A0C4D452C}"/>
              </a:ext>
            </a:extLst>
          </p:cNvPr>
          <p:cNvSpPr txBox="1">
            <a:spLocks/>
          </p:cNvSpPr>
          <p:nvPr/>
        </p:nvSpPr>
        <p:spPr>
          <a:xfrm>
            <a:off x="1237082" y="1441435"/>
            <a:ext cx="9885785" cy="8737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spc="-150" dirty="0"/>
              <a:t>안녕하세요</a:t>
            </a:r>
            <a:r>
              <a:rPr lang="en-US" altLang="ko-KR" sz="1600" spc="-150" dirty="0"/>
              <a:t>. </a:t>
            </a:r>
            <a:r>
              <a:rPr lang="ko-KR" altLang="en-US" sz="1600" spc="-150" dirty="0" err="1"/>
              <a:t>그래픽랩입니다</a:t>
            </a:r>
            <a:r>
              <a:rPr lang="en-US" altLang="ko-KR" sz="1600" spc="-150" dirty="0"/>
              <a:t>. </a:t>
            </a:r>
          </a:p>
        </p:txBody>
      </p:sp>
      <p:sp>
        <p:nvSpPr>
          <p:cNvPr id="3" name="TextBox 2">
            <a:hlinkClick r:id="rId3" invalidUrl="http://www.logicalartworks.com"/>
            <a:extLst>
              <a:ext uri="{FF2B5EF4-FFF2-40B4-BE49-F238E27FC236}">
                <a16:creationId xmlns:a16="http://schemas.microsoft.com/office/drawing/2014/main" id="{0F7EF813-D476-2D43-C663-C912C814EB26}"/>
              </a:ext>
            </a:extLst>
          </p:cNvPr>
          <p:cNvSpPr txBox="1"/>
          <p:nvPr/>
        </p:nvSpPr>
        <p:spPr>
          <a:xfrm rot="10800000" flipV="1">
            <a:off x="4817408" y="5894338"/>
            <a:ext cx="280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ko-KR" dirty="0"/>
          </a:p>
        </p:txBody>
      </p:sp>
      <p:sp>
        <p:nvSpPr>
          <p:cNvPr id="6" name="TextBox 5">
            <a:hlinkClick r:id="rId3" invalidUrl="http://www.logicalartworks.com"/>
            <a:extLst>
              <a:ext uri="{FF2B5EF4-FFF2-40B4-BE49-F238E27FC236}">
                <a16:creationId xmlns:a16="http://schemas.microsoft.com/office/drawing/2014/main" id="{A6BBDEB5-0F5B-1F05-2950-AA55D20147AB}"/>
              </a:ext>
            </a:extLst>
          </p:cNvPr>
          <p:cNvSpPr txBox="1"/>
          <p:nvPr/>
        </p:nvSpPr>
        <p:spPr>
          <a:xfrm rot="10800000" flipV="1">
            <a:off x="4643433" y="6052823"/>
            <a:ext cx="290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hlinkClick r:id="rId4"/>
              </a:rPr>
              <a:t>www.graphiclab.kr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587DE9F-12F2-AEF6-272E-60C45EFCDD51}"/>
              </a:ext>
            </a:extLst>
          </p:cNvPr>
          <p:cNvSpPr txBox="1">
            <a:spLocks/>
          </p:cNvSpPr>
          <p:nvPr/>
        </p:nvSpPr>
        <p:spPr>
          <a:xfrm>
            <a:off x="1153108" y="416980"/>
            <a:ext cx="9885785" cy="354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800" b="0" i="0" dirty="0">
                <a:solidFill>
                  <a:srgbClr val="000000"/>
                </a:solidFill>
                <a:effectLst/>
                <a:latin typeface="NanumGothic" panose="020B0503020000020004" pitchFamily="2" charset="-127"/>
                <a:ea typeface="NanumGothic" panose="020B0503020000020004" pitchFamily="2" charset="-127"/>
              </a:rPr>
              <a:t> 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NanumGothic" panose="020B0503020000020004" pitchFamily="2" charset="-127"/>
                <a:ea typeface="NanumGothic" panose="020B0503020000020004" pitchFamily="2" charset="-127"/>
              </a:rPr>
              <a:t>※</a:t>
            </a:r>
            <a:r>
              <a:rPr lang="ko-KR" altLang="en-US" sz="1400" spc="-150" dirty="0"/>
              <a:t>본 작업 견적 요청서의 저작권은 상호</a:t>
            </a:r>
            <a:r>
              <a:rPr lang="en-US" altLang="ko-KR" sz="1400" spc="-150" dirty="0"/>
              <a:t>: &lt;</a:t>
            </a:r>
            <a:r>
              <a:rPr lang="ko-KR" altLang="en-US" sz="1400" spc="-150" dirty="0" err="1"/>
              <a:t>그래픽랩</a:t>
            </a:r>
            <a:r>
              <a:rPr lang="en-US" altLang="ko-KR" sz="1400" spc="-150" dirty="0"/>
              <a:t>&gt; </a:t>
            </a:r>
            <a:r>
              <a:rPr lang="ko-KR" altLang="en-US" sz="1400" spc="-150" dirty="0"/>
              <a:t>에 있으며</a:t>
            </a:r>
            <a:r>
              <a:rPr lang="en-US" altLang="ko-KR" sz="1400" spc="-150" dirty="0"/>
              <a:t>, </a:t>
            </a:r>
            <a:r>
              <a:rPr lang="ko-KR" altLang="en-US" sz="1400" spc="-150" dirty="0" err="1"/>
              <a:t>그래픽랩</a:t>
            </a:r>
            <a:r>
              <a:rPr lang="ko-KR" altLang="en-US" sz="1400" spc="-150" dirty="0"/>
              <a:t> 작업 의뢰 용도 외 무단 사용 및 </a:t>
            </a:r>
            <a:r>
              <a:rPr lang="en-US" altLang="ko-KR" sz="1400" spc="-150" dirty="0"/>
              <a:t> </a:t>
            </a:r>
            <a:r>
              <a:rPr lang="ko-KR" altLang="en-US" sz="1400" spc="-150" dirty="0"/>
              <a:t>배포를 철저히 금합니다</a:t>
            </a:r>
            <a:r>
              <a:rPr lang="en-US" altLang="ko-KR" sz="1400" spc="-150" dirty="0"/>
              <a:t>. </a:t>
            </a:r>
            <a:endParaRPr lang="ko-KR" altLang="en-US" sz="1400" spc="-150" dirty="0"/>
          </a:p>
        </p:txBody>
      </p:sp>
    </p:spTree>
    <p:extLst>
      <p:ext uri="{BB962C8B-B14F-4D97-AF65-F5344CB8AC3E}">
        <p14:creationId xmlns:p14="http://schemas.microsoft.com/office/powerpoint/2010/main" val="155081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4B0BA958-7272-E06C-AAE0-295B12CB7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67553"/>
              </p:ext>
            </p:extLst>
          </p:nvPr>
        </p:nvGraphicFramePr>
        <p:xfrm>
          <a:off x="1065038" y="1292860"/>
          <a:ext cx="10061924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51">
                  <a:extLst>
                    <a:ext uri="{9D8B030D-6E8A-4147-A177-3AD203B41FA5}">
                      <a16:colId xmlns:a16="http://schemas.microsoft.com/office/drawing/2014/main" val="2825550575"/>
                    </a:ext>
                  </a:extLst>
                </a:gridCol>
                <a:gridCol w="7803673">
                  <a:extLst>
                    <a:ext uri="{9D8B030D-6E8A-4147-A177-3AD203B41FA5}">
                      <a16:colId xmlns:a16="http://schemas.microsoft.com/office/drawing/2014/main" val="958459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의뢰자 성함 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0054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작업 마감일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YYYY.MM.DD 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정확하지 않아도 괜찮으니 대략적인 날짜 작성 부탁드립니다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ASAP</a:t>
                      </a: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으로 작성해 주실 경우 견적 산정이 어려울 수 있습니다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!)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8599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가용 예산 </a:t>
                      </a:r>
                      <a:r>
                        <a:rPr lang="en-US" altLang="ko-KR" sz="1400" b="1" u="sng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b="1" u="sng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선택 사항</a:t>
                      </a:r>
                      <a:r>
                        <a:rPr lang="en-US" altLang="ko-KR" sz="1400" b="1" u="sng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400" b="1" u="sng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이미지 의뢰가 처음 이셔서 대략적인 단가 예상이 어려우실 경우 작성하여 주시면   상세 견적사유를 안내 드릴 예정입니다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.)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07548"/>
                  </a:ext>
                </a:extLst>
              </a:tr>
              <a:tr h="539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필요 이미지 스타일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논문 커버 수준의 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3D, Figure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수준의 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3D, 2D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중 </a:t>
                      </a:r>
                      <a:r>
                        <a:rPr lang="ko-KR" altLang="en-US" sz="14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택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1/</a:t>
                      </a: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3D+2D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모두 필요하실 경우에는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각 이미지 별로 스타일 기입을 부탁드립니다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</a:t>
                      </a: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altLang="ko-KR" sz="14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****2D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이미지의 경우 이미지의 스타일이 다양하기에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원하시는 스타일이</a:t>
                      </a: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작업 가능 영역에 맞지 않을 수 있습니다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레퍼런스를 첨부해 주시면 참고하여</a:t>
                      </a: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회신 드리고 있습니다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****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회로도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data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그래프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건축 조감도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아이소메트릭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디자인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과학연구 내용과 무관한 비주얼 그래픽 작업은</a:t>
                      </a: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작업 가능 범위가 아님을 말씀드립니다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양해 부탁드립니다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788"/>
                  </a:ext>
                </a:extLst>
              </a:tr>
            </a:tbl>
          </a:graphicData>
        </a:graphic>
      </p:graphicFrame>
      <p:sp>
        <p:nvSpPr>
          <p:cNvPr id="6" name="제목 1">
            <a:extLst>
              <a:ext uri="{FF2B5EF4-FFF2-40B4-BE49-F238E27FC236}">
                <a16:creationId xmlns:a16="http://schemas.microsoft.com/office/drawing/2014/main" id="{10ABE8CC-1928-66E5-FA54-FC362CD88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1621" y="567998"/>
            <a:ext cx="3108757" cy="465188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작업 견적  요청서</a:t>
            </a:r>
          </a:p>
        </p:txBody>
      </p:sp>
    </p:spTree>
    <p:extLst>
      <p:ext uri="{BB962C8B-B14F-4D97-AF65-F5344CB8AC3E}">
        <p14:creationId xmlns:p14="http://schemas.microsoft.com/office/powerpoint/2010/main" val="102295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3AD611A-4C02-14BE-9BD4-A5C98B7C5577}"/>
              </a:ext>
            </a:extLst>
          </p:cNvPr>
          <p:cNvSpPr/>
          <p:nvPr/>
        </p:nvSpPr>
        <p:spPr>
          <a:xfrm>
            <a:off x="351029" y="746123"/>
            <a:ext cx="11212709" cy="5713380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AE2B361-F211-FAA8-DC13-B6BB9EC02665}"/>
              </a:ext>
            </a:extLst>
          </p:cNvPr>
          <p:cNvSpPr txBox="1">
            <a:spLocks/>
          </p:cNvSpPr>
          <p:nvPr/>
        </p:nvSpPr>
        <p:spPr>
          <a:xfrm>
            <a:off x="351029" y="280935"/>
            <a:ext cx="4042835" cy="465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Sketch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CEFCCED-D56B-E7B9-8DA5-915073608C7E}"/>
              </a:ext>
            </a:extLst>
          </p:cNvPr>
          <p:cNvSpPr txBox="1">
            <a:spLocks/>
          </p:cNvSpPr>
          <p:nvPr/>
        </p:nvSpPr>
        <p:spPr>
          <a:xfrm>
            <a:off x="798898" y="1481473"/>
            <a:ext cx="8083845" cy="9196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필요하신 그림 장수의  이미지의 도안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or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사전 스케치를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반드시 생략 없이 순서대로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모두 첨부해 주시기 바랍니다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견적 파악을 위한 것이니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구체적인 내용 설명은 생략하셔도 괜찮습니다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^^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칸이 부족할 시 슬라이드 복제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spc="-150" dirty="0"/>
              <a:t>의뢰 시에는 구체적인 설명을 기입하는 작업 의뢰서 작성을 요청 드리고 있습니다</a:t>
            </a:r>
            <a:r>
              <a:rPr lang="en-US" altLang="ko-KR" sz="1600" spc="-150" dirty="0"/>
              <a:t>. ^^ </a:t>
            </a:r>
          </a:p>
          <a:p>
            <a:pPr>
              <a:lnSpc>
                <a:spcPct val="150000"/>
              </a:lnSpc>
            </a:pPr>
            <a:r>
              <a:rPr lang="ko-KR" altLang="en-US" sz="1600" spc="-150" dirty="0"/>
              <a:t>감사합니다</a:t>
            </a:r>
            <a:r>
              <a:rPr lang="en-US" altLang="ko-KR" sz="1600" spc="-150" dirty="0"/>
              <a:t>. </a:t>
            </a:r>
          </a:p>
          <a:p>
            <a:pPr>
              <a:lnSpc>
                <a:spcPct val="150000"/>
              </a:lnSpc>
            </a:pP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4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3AD611A-4C02-14BE-9BD4-A5C98B7C5577}"/>
              </a:ext>
            </a:extLst>
          </p:cNvPr>
          <p:cNvSpPr/>
          <p:nvPr/>
        </p:nvSpPr>
        <p:spPr>
          <a:xfrm>
            <a:off x="303616" y="746123"/>
            <a:ext cx="11212709" cy="5713380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AE2B361-F211-FAA8-DC13-B6BB9EC02665}"/>
              </a:ext>
            </a:extLst>
          </p:cNvPr>
          <p:cNvSpPr txBox="1">
            <a:spLocks/>
          </p:cNvSpPr>
          <p:nvPr/>
        </p:nvSpPr>
        <p:spPr>
          <a:xfrm>
            <a:off x="351029" y="280935"/>
            <a:ext cx="6550998" cy="465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원하시는 그림과 비슷한 스타일의 이미지 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필수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CEFCCED-D56B-E7B9-8DA5-915073608C7E}"/>
              </a:ext>
            </a:extLst>
          </p:cNvPr>
          <p:cNvSpPr txBox="1">
            <a:spLocks/>
          </p:cNvSpPr>
          <p:nvPr/>
        </p:nvSpPr>
        <p:spPr>
          <a:xfrm>
            <a:off x="798898" y="1481473"/>
            <a:ext cx="8083845" cy="14446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원하시는 그림 스타일의 이미지를 첨부해 주시면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보다 합리적인 견적 비용 책정이 가능합니다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맡기시는 연구 내용과 전혀 무관하여도 괜찮습니다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원하시는 퀄리티와 유사한 이미지를 첨부해 주시면 감사하겠습니다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^^</a:t>
            </a:r>
          </a:p>
          <a:p>
            <a:pPr>
              <a:lnSpc>
                <a:spcPct val="150000"/>
              </a:lnSpc>
            </a:pP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3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320</Words>
  <Application>Microsoft Office PowerPoint</Application>
  <PresentationFormat>와이드스크린</PresentationFormat>
  <Paragraphs>45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NanumGothic</vt:lpstr>
      <vt:lpstr>맑은 고딕</vt:lpstr>
      <vt:lpstr>Arial</vt:lpstr>
      <vt:lpstr>Bahnschrift</vt:lpstr>
      <vt:lpstr>Office 테마</vt:lpstr>
      <vt:lpstr>PowerPoint 프레젠테이션</vt:lpstr>
      <vt:lpstr>작업 견적  요청서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희경 권</dc:creator>
  <cp:lastModifiedBy>희경 권</cp:lastModifiedBy>
  <cp:revision>4</cp:revision>
  <dcterms:created xsi:type="dcterms:W3CDTF">2023-12-18T02:58:27Z</dcterms:created>
  <dcterms:modified xsi:type="dcterms:W3CDTF">2025-12-30T03:38:11Z</dcterms:modified>
</cp:coreProperties>
</file>